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92" r:id="rId6"/>
    <p:sldId id="29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33634D-44D4-4764-8793-45A0BB1BF078}" v="3" dt="2023-09-09T03:44:14.6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88" d="100"/>
          <a:sy n="88" d="100"/>
        </p:scale>
        <p:origin x="6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4119 sai vikram Karthikeyan" userId="fad1b315ead7f18b" providerId="LiveId" clId="{4F33634D-44D4-4764-8793-45A0BB1BF078}"/>
    <pc:docChg chg="modSld">
      <pc:chgData name="4119 sai vikram Karthikeyan" userId="fad1b315ead7f18b" providerId="LiveId" clId="{4F33634D-44D4-4764-8793-45A0BB1BF078}" dt="2023-09-09T03:45:15.523" v="50"/>
      <pc:docMkLst>
        <pc:docMk/>
      </pc:docMkLst>
      <pc:sldChg chg="addSp delSp modSp mod">
        <pc:chgData name="4119 sai vikram Karthikeyan" userId="fad1b315ead7f18b" providerId="LiveId" clId="{4F33634D-44D4-4764-8793-45A0BB1BF078}" dt="2023-09-09T03:45:15.523" v="50"/>
        <pc:sldMkLst>
          <pc:docMk/>
          <pc:sldMk cId="0" sldId="291"/>
        </pc:sldMkLst>
        <pc:spChg chg="mod">
          <ac:chgData name="4119 sai vikram Karthikeyan" userId="fad1b315ead7f18b" providerId="LiveId" clId="{4F33634D-44D4-4764-8793-45A0BB1BF078}" dt="2023-09-09T03:45:04.040" v="46" actId="1076"/>
          <ac:spMkLst>
            <pc:docMk/>
            <pc:sldMk cId="0" sldId="291"/>
            <ac:spMk id="2" creationId="{00000000-0000-0000-0000-000000000000}"/>
          </ac:spMkLst>
        </pc:spChg>
        <pc:spChg chg="add mod">
          <ac:chgData name="4119 sai vikram Karthikeyan" userId="fad1b315ead7f18b" providerId="LiveId" clId="{4F33634D-44D4-4764-8793-45A0BB1BF078}" dt="2023-09-09T03:43:55.684" v="24" actId="1076"/>
          <ac:spMkLst>
            <pc:docMk/>
            <pc:sldMk cId="0" sldId="291"/>
            <ac:spMk id="6" creationId="{A376F285-0217-8404-9CCE-DF1507ED5C2F}"/>
          </ac:spMkLst>
        </pc:spChg>
        <pc:spChg chg="add del mod">
          <ac:chgData name="4119 sai vikram Karthikeyan" userId="fad1b315ead7f18b" providerId="LiveId" clId="{4F33634D-44D4-4764-8793-45A0BB1BF078}" dt="2023-09-09T03:45:15.523" v="50"/>
          <ac:spMkLst>
            <pc:docMk/>
            <pc:sldMk cId="0" sldId="291"/>
            <ac:spMk id="7" creationId="{C36D47FA-3CD1-AE93-4B83-A22D112AA995}"/>
          </ac:spMkLst>
        </pc:spChg>
        <pc:spChg chg="mod">
          <ac:chgData name="4119 sai vikram Karthikeyan" userId="fad1b315ead7f18b" providerId="LiveId" clId="{4F33634D-44D4-4764-8793-45A0BB1BF078}" dt="2023-09-09T03:42:12.419" v="6" actId="1076"/>
          <ac:spMkLst>
            <pc:docMk/>
            <pc:sldMk cId="0" sldId="291"/>
            <ac:spMk id="8" creationId="{00000000-0000-0000-0000-000000000000}"/>
          </ac:spMkLst>
        </pc:spChg>
        <pc:spChg chg="add mod">
          <ac:chgData name="4119 sai vikram Karthikeyan" userId="fad1b315ead7f18b" providerId="LiveId" clId="{4F33634D-44D4-4764-8793-45A0BB1BF078}" dt="2023-09-09T03:45:09.247" v="47" actId="1076"/>
          <ac:spMkLst>
            <pc:docMk/>
            <pc:sldMk cId="0" sldId="291"/>
            <ac:spMk id="9" creationId="{F16B657E-6DF1-0790-50EC-F94690FA58CE}"/>
          </ac:spMkLst>
        </pc:spChg>
        <pc:picChg chg="mod">
          <ac:chgData name="4119 sai vikram Karthikeyan" userId="fad1b315ead7f18b" providerId="LiveId" clId="{4F33634D-44D4-4764-8793-45A0BB1BF078}" dt="2023-09-09T03:44:00.213" v="25" actId="1076"/>
          <ac:picMkLst>
            <pc:docMk/>
            <pc:sldMk cId="0" sldId="291"/>
            <ac:picMk id="3" creationId="{00000000-0000-0000-0000-000000000000}"/>
          </ac:picMkLst>
        </pc:picChg>
        <pc:picChg chg="mod">
          <ac:chgData name="4119 sai vikram Karthikeyan" userId="fad1b315ead7f18b" providerId="LiveId" clId="{4F33634D-44D4-4764-8793-45A0BB1BF078}" dt="2023-09-09T03:41:30.758" v="0" actId="1076"/>
          <ac:picMkLst>
            <pc:docMk/>
            <pc:sldMk cId="0" sldId="291"/>
            <ac:picMk id="4" creationId="{00000000-0000-0000-0000-000000000000}"/>
          </ac:picMkLst>
        </pc:picChg>
        <pc:picChg chg="mod">
          <ac:chgData name="4119 sai vikram Karthikeyan" userId="fad1b315ead7f18b" providerId="LiveId" clId="{4F33634D-44D4-4764-8793-45A0BB1BF078}" dt="2023-09-09T03:45:10.667" v="48" actId="1076"/>
          <ac:picMkLst>
            <pc:docMk/>
            <pc:sldMk cId="0" sldId="291"/>
            <ac:picMk id="5"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E22D-FBAD-F01C-25F6-0D2205E2D3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D93472-D029-E342-AFBB-DE343774CE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4BAAD56-97C1-AE12-EFA7-18C1AF42EC68}"/>
              </a:ext>
            </a:extLst>
          </p:cNvPr>
          <p:cNvSpPr>
            <a:spLocks noGrp="1"/>
          </p:cNvSpPr>
          <p:nvPr>
            <p:ph type="dt" sz="half" idx="10"/>
          </p:nvPr>
        </p:nvSpPr>
        <p:spPr/>
        <p:txBody>
          <a:bodyPr/>
          <a:lstStyle/>
          <a:p>
            <a:fld id="{27D8F5BE-61A9-4E9E-9A6F-8DB30ACEACD7}" type="datetimeFigureOut">
              <a:rPr lang="en-IN" smtClean="0"/>
              <a:t>09-09-2023</a:t>
            </a:fld>
            <a:endParaRPr lang="en-IN"/>
          </a:p>
        </p:txBody>
      </p:sp>
      <p:sp>
        <p:nvSpPr>
          <p:cNvPr id="5" name="Footer Placeholder 4">
            <a:extLst>
              <a:ext uri="{FF2B5EF4-FFF2-40B4-BE49-F238E27FC236}">
                <a16:creationId xmlns:a16="http://schemas.microsoft.com/office/drawing/2014/main" id="{24EA0499-AAE5-AA3E-4131-D921E8FC38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B7ACDF-CBBC-D177-E077-063E1D542A96}"/>
              </a:ext>
            </a:extLst>
          </p:cNvPr>
          <p:cNvSpPr>
            <a:spLocks noGrp="1"/>
          </p:cNvSpPr>
          <p:nvPr>
            <p:ph type="sldNum" sz="quarter" idx="12"/>
          </p:nvPr>
        </p:nvSpPr>
        <p:spPr/>
        <p:txBody>
          <a:bodyPr/>
          <a:lstStyle/>
          <a:p>
            <a:fld id="{EAFE7E6E-2879-41F8-A0DE-FF9067FDAAA8}" type="slidenum">
              <a:rPr lang="en-IN" smtClean="0"/>
              <a:t>‹#›</a:t>
            </a:fld>
            <a:endParaRPr lang="en-IN"/>
          </a:p>
        </p:txBody>
      </p:sp>
    </p:spTree>
    <p:extLst>
      <p:ext uri="{BB962C8B-B14F-4D97-AF65-F5344CB8AC3E}">
        <p14:creationId xmlns:p14="http://schemas.microsoft.com/office/powerpoint/2010/main" val="359877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7E5C-F799-80A1-4644-1186CF03B09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C45385-C022-2233-C68C-4739C43F01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551F3E-F565-B71C-EC6D-350B85F92BD1}"/>
              </a:ext>
            </a:extLst>
          </p:cNvPr>
          <p:cNvSpPr>
            <a:spLocks noGrp="1"/>
          </p:cNvSpPr>
          <p:nvPr>
            <p:ph type="dt" sz="half" idx="10"/>
          </p:nvPr>
        </p:nvSpPr>
        <p:spPr/>
        <p:txBody>
          <a:bodyPr/>
          <a:lstStyle/>
          <a:p>
            <a:fld id="{27D8F5BE-61A9-4E9E-9A6F-8DB30ACEACD7}" type="datetimeFigureOut">
              <a:rPr lang="en-IN" smtClean="0"/>
              <a:t>09-09-2023</a:t>
            </a:fld>
            <a:endParaRPr lang="en-IN"/>
          </a:p>
        </p:txBody>
      </p:sp>
      <p:sp>
        <p:nvSpPr>
          <p:cNvPr id="5" name="Footer Placeholder 4">
            <a:extLst>
              <a:ext uri="{FF2B5EF4-FFF2-40B4-BE49-F238E27FC236}">
                <a16:creationId xmlns:a16="http://schemas.microsoft.com/office/drawing/2014/main" id="{54E90CC5-DEFC-BBB7-47FB-15AF048386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0426DA-124E-DD44-D04B-99C524903F1F}"/>
              </a:ext>
            </a:extLst>
          </p:cNvPr>
          <p:cNvSpPr>
            <a:spLocks noGrp="1"/>
          </p:cNvSpPr>
          <p:nvPr>
            <p:ph type="sldNum" sz="quarter" idx="12"/>
          </p:nvPr>
        </p:nvSpPr>
        <p:spPr/>
        <p:txBody>
          <a:bodyPr/>
          <a:lstStyle/>
          <a:p>
            <a:fld id="{EAFE7E6E-2879-41F8-A0DE-FF9067FDAAA8}" type="slidenum">
              <a:rPr lang="en-IN" smtClean="0"/>
              <a:t>‹#›</a:t>
            </a:fld>
            <a:endParaRPr lang="en-IN"/>
          </a:p>
        </p:txBody>
      </p:sp>
    </p:spTree>
    <p:extLst>
      <p:ext uri="{BB962C8B-B14F-4D97-AF65-F5344CB8AC3E}">
        <p14:creationId xmlns:p14="http://schemas.microsoft.com/office/powerpoint/2010/main" val="77726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9812A-0129-EF04-94E8-58FFA4525A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8F6275-4CDA-B586-1DF0-E43980F220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A360C1-3F31-92A6-6ABD-7034D4750465}"/>
              </a:ext>
            </a:extLst>
          </p:cNvPr>
          <p:cNvSpPr>
            <a:spLocks noGrp="1"/>
          </p:cNvSpPr>
          <p:nvPr>
            <p:ph type="dt" sz="half" idx="10"/>
          </p:nvPr>
        </p:nvSpPr>
        <p:spPr/>
        <p:txBody>
          <a:bodyPr/>
          <a:lstStyle/>
          <a:p>
            <a:fld id="{27D8F5BE-61A9-4E9E-9A6F-8DB30ACEACD7}" type="datetimeFigureOut">
              <a:rPr lang="en-IN" smtClean="0"/>
              <a:t>09-09-2023</a:t>
            </a:fld>
            <a:endParaRPr lang="en-IN"/>
          </a:p>
        </p:txBody>
      </p:sp>
      <p:sp>
        <p:nvSpPr>
          <p:cNvPr id="5" name="Footer Placeholder 4">
            <a:extLst>
              <a:ext uri="{FF2B5EF4-FFF2-40B4-BE49-F238E27FC236}">
                <a16:creationId xmlns:a16="http://schemas.microsoft.com/office/drawing/2014/main" id="{0113957C-799C-8806-EF7D-7CB0BDE2CA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33B585-FBF2-77E9-BC5B-CD7FC33B1C58}"/>
              </a:ext>
            </a:extLst>
          </p:cNvPr>
          <p:cNvSpPr>
            <a:spLocks noGrp="1"/>
          </p:cNvSpPr>
          <p:nvPr>
            <p:ph type="sldNum" sz="quarter" idx="12"/>
          </p:nvPr>
        </p:nvSpPr>
        <p:spPr/>
        <p:txBody>
          <a:bodyPr/>
          <a:lstStyle/>
          <a:p>
            <a:fld id="{EAFE7E6E-2879-41F8-A0DE-FF9067FDAAA8}" type="slidenum">
              <a:rPr lang="en-IN" smtClean="0"/>
              <a:t>‹#›</a:t>
            </a:fld>
            <a:endParaRPr lang="en-IN"/>
          </a:p>
        </p:txBody>
      </p:sp>
    </p:spTree>
    <p:extLst>
      <p:ext uri="{BB962C8B-B14F-4D97-AF65-F5344CB8AC3E}">
        <p14:creationId xmlns:p14="http://schemas.microsoft.com/office/powerpoint/2010/main" val="3857404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4D1253"/>
          </a:solidFill>
        </p:spPr>
        <p:txBody>
          <a:bodyPr wrap="square" lIns="0" tIns="0" rIns="0" bIns="0" rtlCol="0"/>
          <a:lstStyle/>
          <a:p>
            <a:endParaRPr sz="1200"/>
          </a:p>
        </p:txBody>
      </p:sp>
      <p:sp>
        <p:nvSpPr>
          <p:cNvPr id="2" name="Holder 2"/>
          <p:cNvSpPr>
            <a:spLocks noGrp="1"/>
          </p:cNvSpPr>
          <p:nvPr>
            <p:ph type="ctrTitle"/>
          </p:nvPr>
        </p:nvSpPr>
        <p:spPr>
          <a:xfrm>
            <a:off x="259509" y="2747000"/>
            <a:ext cx="11672981"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59509" y="4840375"/>
            <a:ext cx="11672981" cy="387798"/>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276245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08D6-C67D-8787-9FA6-DFE8A7533E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42E27B-CF6A-CCA2-F5B6-930F98229B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19FC74-1362-5444-E324-691EC8CACB0C}"/>
              </a:ext>
            </a:extLst>
          </p:cNvPr>
          <p:cNvSpPr>
            <a:spLocks noGrp="1"/>
          </p:cNvSpPr>
          <p:nvPr>
            <p:ph type="dt" sz="half" idx="10"/>
          </p:nvPr>
        </p:nvSpPr>
        <p:spPr/>
        <p:txBody>
          <a:bodyPr/>
          <a:lstStyle/>
          <a:p>
            <a:fld id="{27D8F5BE-61A9-4E9E-9A6F-8DB30ACEACD7}" type="datetimeFigureOut">
              <a:rPr lang="en-IN" smtClean="0"/>
              <a:t>09-09-2023</a:t>
            </a:fld>
            <a:endParaRPr lang="en-IN"/>
          </a:p>
        </p:txBody>
      </p:sp>
      <p:sp>
        <p:nvSpPr>
          <p:cNvPr id="5" name="Footer Placeholder 4">
            <a:extLst>
              <a:ext uri="{FF2B5EF4-FFF2-40B4-BE49-F238E27FC236}">
                <a16:creationId xmlns:a16="http://schemas.microsoft.com/office/drawing/2014/main" id="{7F58C2AB-5B5A-18A2-706A-5DD977829E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EA5D22-A08C-9A95-47DF-1F5BCE8D3575}"/>
              </a:ext>
            </a:extLst>
          </p:cNvPr>
          <p:cNvSpPr>
            <a:spLocks noGrp="1"/>
          </p:cNvSpPr>
          <p:nvPr>
            <p:ph type="sldNum" sz="quarter" idx="12"/>
          </p:nvPr>
        </p:nvSpPr>
        <p:spPr/>
        <p:txBody>
          <a:bodyPr/>
          <a:lstStyle/>
          <a:p>
            <a:fld id="{EAFE7E6E-2879-41F8-A0DE-FF9067FDAAA8}" type="slidenum">
              <a:rPr lang="en-IN" smtClean="0"/>
              <a:t>‹#›</a:t>
            </a:fld>
            <a:endParaRPr lang="en-IN"/>
          </a:p>
        </p:txBody>
      </p:sp>
    </p:spTree>
    <p:extLst>
      <p:ext uri="{BB962C8B-B14F-4D97-AF65-F5344CB8AC3E}">
        <p14:creationId xmlns:p14="http://schemas.microsoft.com/office/powerpoint/2010/main" val="1629076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46BD-EAC4-4D5F-2ED6-F9F7B0044F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D07D9D-FF16-555A-697D-F580599417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974524-349B-AE22-304E-054B8FFA9597}"/>
              </a:ext>
            </a:extLst>
          </p:cNvPr>
          <p:cNvSpPr>
            <a:spLocks noGrp="1"/>
          </p:cNvSpPr>
          <p:nvPr>
            <p:ph type="dt" sz="half" idx="10"/>
          </p:nvPr>
        </p:nvSpPr>
        <p:spPr/>
        <p:txBody>
          <a:bodyPr/>
          <a:lstStyle/>
          <a:p>
            <a:fld id="{27D8F5BE-61A9-4E9E-9A6F-8DB30ACEACD7}" type="datetimeFigureOut">
              <a:rPr lang="en-IN" smtClean="0"/>
              <a:t>09-09-2023</a:t>
            </a:fld>
            <a:endParaRPr lang="en-IN"/>
          </a:p>
        </p:txBody>
      </p:sp>
      <p:sp>
        <p:nvSpPr>
          <p:cNvPr id="5" name="Footer Placeholder 4">
            <a:extLst>
              <a:ext uri="{FF2B5EF4-FFF2-40B4-BE49-F238E27FC236}">
                <a16:creationId xmlns:a16="http://schemas.microsoft.com/office/drawing/2014/main" id="{376F7AE9-E0A2-026E-C47D-E2A915023A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FD6BB7-7B93-D7E7-0FC2-9F1F7F3A344B}"/>
              </a:ext>
            </a:extLst>
          </p:cNvPr>
          <p:cNvSpPr>
            <a:spLocks noGrp="1"/>
          </p:cNvSpPr>
          <p:nvPr>
            <p:ph type="sldNum" sz="quarter" idx="12"/>
          </p:nvPr>
        </p:nvSpPr>
        <p:spPr/>
        <p:txBody>
          <a:bodyPr/>
          <a:lstStyle/>
          <a:p>
            <a:fld id="{EAFE7E6E-2879-41F8-A0DE-FF9067FDAAA8}" type="slidenum">
              <a:rPr lang="en-IN" smtClean="0"/>
              <a:t>‹#›</a:t>
            </a:fld>
            <a:endParaRPr lang="en-IN"/>
          </a:p>
        </p:txBody>
      </p:sp>
    </p:spTree>
    <p:extLst>
      <p:ext uri="{BB962C8B-B14F-4D97-AF65-F5344CB8AC3E}">
        <p14:creationId xmlns:p14="http://schemas.microsoft.com/office/powerpoint/2010/main" val="2928094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6BDC-7AEB-2F12-A66B-E5A8A9B0D6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CF80FE-1D77-EAAD-FA91-C78763AD5A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A2C5D59-CF2E-5DAD-66F7-5075B5A1EE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BD39C8B-DAB7-3EBC-392A-451DC4D3ACFB}"/>
              </a:ext>
            </a:extLst>
          </p:cNvPr>
          <p:cNvSpPr>
            <a:spLocks noGrp="1"/>
          </p:cNvSpPr>
          <p:nvPr>
            <p:ph type="dt" sz="half" idx="10"/>
          </p:nvPr>
        </p:nvSpPr>
        <p:spPr/>
        <p:txBody>
          <a:bodyPr/>
          <a:lstStyle/>
          <a:p>
            <a:fld id="{27D8F5BE-61A9-4E9E-9A6F-8DB30ACEACD7}" type="datetimeFigureOut">
              <a:rPr lang="en-IN" smtClean="0"/>
              <a:t>09-09-2023</a:t>
            </a:fld>
            <a:endParaRPr lang="en-IN"/>
          </a:p>
        </p:txBody>
      </p:sp>
      <p:sp>
        <p:nvSpPr>
          <p:cNvPr id="6" name="Footer Placeholder 5">
            <a:extLst>
              <a:ext uri="{FF2B5EF4-FFF2-40B4-BE49-F238E27FC236}">
                <a16:creationId xmlns:a16="http://schemas.microsoft.com/office/drawing/2014/main" id="{39A21E9B-8EE2-CBE9-529E-3C31D8443C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E3DAEE-A823-577E-3221-4DE56965FEFA}"/>
              </a:ext>
            </a:extLst>
          </p:cNvPr>
          <p:cNvSpPr>
            <a:spLocks noGrp="1"/>
          </p:cNvSpPr>
          <p:nvPr>
            <p:ph type="sldNum" sz="quarter" idx="12"/>
          </p:nvPr>
        </p:nvSpPr>
        <p:spPr/>
        <p:txBody>
          <a:bodyPr/>
          <a:lstStyle/>
          <a:p>
            <a:fld id="{EAFE7E6E-2879-41F8-A0DE-FF9067FDAAA8}" type="slidenum">
              <a:rPr lang="en-IN" smtClean="0"/>
              <a:t>‹#›</a:t>
            </a:fld>
            <a:endParaRPr lang="en-IN"/>
          </a:p>
        </p:txBody>
      </p:sp>
    </p:spTree>
    <p:extLst>
      <p:ext uri="{BB962C8B-B14F-4D97-AF65-F5344CB8AC3E}">
        <p14:creationId xmlns:p14="http://schemas.microsoft.com/office/powerpoint/2010/main" val="4238653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7F213-19A7-34E9-BC68-8E7F6926B11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E9D95F-DB43-FB56-3893-8352CBE98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38994D-43E2-C152-5572-371062A4AF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67DD3F-2BCE-3A84-6CD5-41B1F6E9F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E066B5-E6EF-0CE1-0142-FC5F1FC85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D88429-9C54-331F-D89D-97D3A668DB31}"/>
              </a:ext>
            </a:extLst>
          </p:cNvPr>
          <p:cNvSpPr>
            <a:spLocks noGrp="1"/>
          </p:cNvSpPr>
          <p:nvPr>
            <p:ph type="dt" sz="half" idx="10"/>
          </p:nvPr>
        </p:nvSpPr>
        <p:spPr/>
        <p:txBody>
          <a:bodyPr/>
          <a:lstStyle/>
          <a:p>
            <a:fld id="{27D8F5BE-61A9-4E9E-9A6F-8DB30ACEACD7}" type="datetimeFigureOut">
              <a:rPr lang="en-IN" smtClean="0"/>
              <a:t>09-09-2023</a:t>
            </a:fld>
            <a:endParaRPr lang="en-IN"/>
          </a:p>
        </p:txBody>
      </p:sp>
      <p:sp>
        <p:nvSpPr>
          <p:cNvPr id="8" name="Footer Placeholder 7">
            <a:extLst>
              <a:ext uri="{FF2B5EF4-FFF2-40B4-BE49-F238E27FC236}">
                <a16:creationId xmlns:a16="http://schemas.microsoft.com/office/drawing/2014/main" id="{D0E1BB90-9081-A0AB-FCF2-BB3EC21C65D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1C9612E-7934-80FD-673F-DDDD074215A3}"/>
              </a:ext>
            </a:extLst>
          </p:cNvPr>
          <p:cNvSpPr>
            <a:spLocks noGrp="1"/>
          </p:cNvSpPr>
          <p:nvPr>
            <p:ph type="sldNum" sz="quarter" idx="12"/>
          </p:nvPr>
        </p:nvSpPr>
        <p:spPr/>
        <p:txBody>
          <a:bodyPr/>
          <a:lstStyle/>
          <a:p>
            <a:fld id="{EAFE7E6E-2879-41F8-A0DE-FF9067FDAAA8}" type="slidenum">
              <a:rPr lang="en-IN" smtClean="0"/>
              <a:t>‹#›</a:t>
            </a:fld>
            <a:endParaRPr lang="en-IN"/>
          </a:p>
        </p:txBody>
      </p:sp>
    </p:spTree>
    <p:extLst>
      <p:ext uri="{BB962C8B-B14F-4D97-AF65-F5344CB8AC3E}">
        <p14:creationId xmlns:p14="http://schemas.microsoft.com/office/powerpoint/2010/main" val="147110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DC7C-F229-7823-B483-970D7A0A9C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C0317D2-24F5-10A2-606A-B9548CB2C8E2}"/>
              </a:ext>
            </a:extLst>
          </p:cNvPr>
          <p:cNvSpPr>
            <a:spLocks noGrp="1"/>
          </p:cNvSpPr>
          <p:nvPr>
            <p:ph type="dt" sz="half" idx="10"/>
          </p:nvPr>
        </p:nvSpPr>
        <p:spPr/>
        <p:txBody>
          <a:bodyPr/>
          <a:lstStyle/>
          <a:p>
            <a:fld id="{27D8F5BE-61A9-4E9E-9A6F-8DB30ACEACD7}" type="datetimeFigureOut">
              <a:rPr lang="en-IN" smtClean="0"/>
              <a:t>09-09-2023</a:t>
            </a:fld>
            <a:endParaRPr lang="en-IN"/>
          </a:p>
        </p:txBody>
      </p:sp>
      <p:sp>
        <p:nvSpPr>
          <p:cNvPr id="4" name="Footer Placeholder 3">
            <a:extLst>
              <a:ext uri="{FF2B5EF4-FFF2-40B4-BE49-F238E27FC236}">
                <a16:creationId xmlns:a16="http://schemas.microsoft.com/office/drawing/2014/main" id="{737D186C-16C3-CEE1-919B-DEB60BDFD50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5E6F17-D69A-034F-1772-FCD5A00D77F0}"/>
              </a:ext>
            </a:extLst>
          </p:cNvPr>
          <p:cNvSpPr>
            <a:spLocks noGrp="1"/>
          </p:cNvSpPr>
          <p:nvPr>
            <p:ph type="sldNum" sz="quarter" idx="12"/>
          </p:nvPr>
        </p:nvSpPr>
        <p:spPr/>
        <p:txBody>
          <a:bodyPr/>
          <a:lstStyle/>
          <a:p>
            <a:fld id="{EAFE7E6E-2879-41F8-A0DE-FF9067FDAAA8}" type="slidenum">
              <a:rPr lang="en-IN" smtClean="0"/>
              <a:t>‹#›</a:t>
            </a:fld>
            <a:endParaRPr lang="en-IN"/>
          </a:p>
        </p:txBody>
      </p:sp>
    </p:spTree>
    <p:extLst>
      <p:ext uri="{BB962C8B-B14F-4D97-AF65-F5344CB8AC3E}">
        <p14:creationId xmlns:p14="http://schemas.microsoft.com/office/powerpoint/2010/main" val="3887508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28DAE-0CD9-B9F8-BFA7-6F70775FC177}"/>
              </a:ext>
            </a:extLst>
          </p:cNvPr>
          <p:cNvSpPr>
            <a:spLocks noGrp="1"/>
          </p:cNvSpPr>
          <p:nvPr>
            <p:ph type="dt" sz="half" idx="10"/>
          </p:nvPr>
        </p:nvSpPr>
        <p:spPr/>
        <p:txBody>
          <a:bodyPr/>
          <a:lstStyle/>
          <a:p>
            <a:fld id="{27D8F5BE-61A9-4E9E-9A6F-8DB30ACEACD7}" type="datetimeFigureOut">
              <a:rPr lang="en-IN" smtClean="0"/>
              <a:t>09-09-2023</a:t>
            </a:fld>
            <a:endParaRPr lang="en-IN"/>
          </a:p>
        </p:txBody>
      </p:sp>
      <p:sp>
        <p:nvSpPr>
          <p:cNvPr id="3" name="Footer Placeholder 2">
            <a:extLst>
              <a:ext uri="{FF2B5EF4-FFF2-40B4-BE49-F238E27FC236}">
                <a16:creationId xmlns:a16="http://schemas.microsoft.com/office/drawing/2014/main" id="{AB14A6A5-39F3-2D76-CF78-66999EE9894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2AD5271-729E-A48B-6039-E608277C754E}"/>
              </a:ext>
            </a:extLst>
          </p:cNvPr>
          <p:cNvSpPr>
            <a:spLocks noGrp="1"/>
          </p:cNvSpPr>
          <p:nvPr>
            <p:ph type="sldNum" sz="quarter" idx="12"/>
          </p:nvPr>
        </p:nvSpPr>
        <p:spPr/>
        <p:txBody>
          <a:bodyPr/>
          <a:lstStyle/>
          <a:p>
            <a:fld id="{EAFE7E6E-2879-41F8-A0DE-FF9067FDAAA8}" type="slidenum">
              <a:rPr lang="en-IN" smtClean="0"/>
              <a:t>‹#›</a:t>
            </a:fld>
            <a:endParaRPr lang="en-IN"/>
          </a:p>
        </p:txBody>
      </p:sp>
    </p:spTree>
    <p:extLst>
      <p:ext uri="{BB962C8B-B14F-4D97-AF65-F5344CB8AC3E}">
        <p14:creationId xmlns:p14="http://schemas.microsoft.com/office/powerpoint/2010/main" val="1719700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98CA5-AACD-2DB6-8D25-6048B2C6F7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EB8D1CC-682B-051B-3F7C-DFD9ADB7FB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9C0B99-8D23-30A2-1AAA-72D0039D28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69E9A-E19A-97F0-79E7-EC7630740E0E}"/>
              </a:ext>
            </a:extLst>
          </p:cNvPr>
          <p:cNvSpPr>
            <a:spLocks noGrp="1"/>
          </p:cNvSpPr>
          <p:nvPr>
            <p:ph type="dt" sz="half" idx="10"/>
          </p:nvPr>
        </p:nvSpPr>
        <p:spPr/>
        <p:txBody>
          <a:bodyPr/>
          <a:lstStyle/>
          <a:p>
            <a:fld id="{27D8F5BE-61A9-4E9E-9A6F-8DB30ACEACD7}" type="datetimeFigureOut">
              <a:rPr lang="en-IN" smtClean="0"/>
              <a:t>09-09-2023</a:t>
            </a:fld>
            <a:endParaRPr lang="en-IN"/>
          </a:p>
        </p:txBody>
      </p:sp>
      <p:sp>
        <p:nvSpPr>
          <p:cNvPr id="6" name="Footer Placeholder 5">
            <a:extLst>
              <a:ext uri="{FF2B5EF4-FFF2-40B4-BE49-F238E27FC236}">
                <a16:creationId xmlns:a16="http://schemas.microsoft.com/office/drawing/2014/main" id="{03CFA9AD-2132-AA06-2DE0-E8684D900C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D71C11-30FD-8E86-BC68-AC4299178808}"/>
              </a:ext>
            </a:extLst>
          </p:cNvPr>
          <p:cNvSpPr>
            <a:spLocks noGrp="1"/>
          </p:cNvSpPr>
          <p:nvPr>
            <p:ph type="sldNum" sz="quarter" idx="12"/>
          </p:nvPr>
        </p:nvSpPr>
        <p:spPr/>
        <p:txBody>
          <a:bodyPr/>
          <a:lstStyle/>
          <a:p>
            <a:fld id="{EAFE7E6E-2879-41F8-A0DE-FF9067FDAAA8}" type="slidenum">
              <a:rPr lang="en-IN" smtClean="0"/>
              <a:t>‹#›</a:t>
            </a:fld>
            <a:endParaRPr lang="en-IN"/>
          </a:p>
        </p:txBody>
      </p:sp>
    </p:spTree>
    <p:extLst>
      <p:ext uri="{BB962C8B-B14F-4D97-AF65-F5344CB8AC3E}">
        <p14:creationId xmlns:p14="http://schemas.microsoft.com/office/powerpoint/2010/main" val="2904535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08EF-E452-09CE-7599-67FC8BF993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F9228A-01E4-61A6-A42F-F63EAB8E05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A46F2E-D1ED-655A-77F5-E3C0B7B0D7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1AAE2E-FD87-D74B-1C73-D5B062688683}"/>
              </a:ext>
            </a:extLst>
          </p:cNvPr>
          <p:cNvSpPr>
            <a:spLocks noGrp="1"/>
          </p:cNvSpPr>
          <p:nvPr>
            <p:ph type="dt" sz="half" idx="10"/>
          </p:nvPr>
        </p:nvSpPr>
        <p:spPr/>
        <p:txBody>
          <a:bodyPr/>
          <a:lstStyle/>
          <a:p>
            <a:fld id="{27D8F5BE-61A9-4E9E-9A6F-8DB30ACEACD7}" type="datetimeFigureOut">
              <a:rPr lang="en-IN" smtClean="0"/>
              <a:t>09-09-2023</a:t>
            </a:fld>
            <a:endParaRPr lang="en-IN"/>
          </a:p>
        </p:txBody>
      </p:sp>
      <p:sp>
        <p:nvSpPr>
          <p:cNvPr id="6" name="Footer Placeholder 5">
            <a:extLst>
              <a:ext uri="{FF2B5EF4-FFF2-40B4-BE49-F238E27FC236}">
                <a16:creationId xmlns:a16="http://schemas.microsoft.com/office/drawing/2014/main" id="{B89E9AE3-120D-D6BD-CBC8-AF20574E42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ED0F55-EC5A-E72E-A07F-0545CCB524D9}"/>
              </a:ext>
            </a:extLst>
          </p:cNvPr>
          <p:cNvSpPr>
            <a:spLocks noGrp="1"/>
          </p:cNvSpPr>
          <p:nvPr>
            <p:ph type="sldNum" sz="quarter" idx="12"/>
          </p:nvPr>
        </p:nvSpPr>
        <p:spPr/>
        <p:txBody>
          <a:bodyPr/>
          <a:lstStyle/>
          <a:p>
            <a:fld id="{EAFE7E6E-2879-41F8-A0DE-FF9067FDAAA8}" type="slidenum">
              <a:rPr lang="en-IN" smtClean="0"/>
              <a:t>‹#›</a:t>
            </a:fld>
            <a:endParaRPr lang="en-IN"/>
          </a:p>
        </p:txBody>
      </p:sp>
    </p:spTree>
    <p:extLst>
      <p:ext uri="{BB962C8B-B14F-4D97-AF65-F5344CB8AC3E}">
        <p14:creationId xmlns:p14="http://schemas.microsoft.com/office/powerpoint/2010/main" val="1666060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05C9FF-9166-45B5-CF66-8728F3CB33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BEDB87-4A66-28CE-8705-22B710F175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726CD0-C217-5B65-2F7C-91FF9B9DB4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D8F5BE-61A9-4E9E-9A6F-8DB30ACEACD7}" type="datetimeFigureOut">
              <a:rPr lang="en-IN" smtClean="0"/>
              <a:t>09-09-2023</a:t>
            </a:fld>
            <a:endParaRPr lang="en-IN"/>
          </a:p>
        </p:txBody>
      </p:sp>
      <p:sp>
        <p:nvSpPr>
          <p:cNvPr id="5" name="Footer Placeholder 4">
            <a:extLst>
              <a:ext uri="{FF2B5EF4-FFF2-40B4-BE49-F238E27FC236}">
                <a16:creationId xmlns:a16="http://schemas.microsoft.com/office/drawing/2014/main" id="{7EBD91DE-EED3-AE2D-65E6-B095DFD2AB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A4B9342-2094-F5D6-B9AB-A80AB208D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FE7E6E-2879-41F8-A0DE-FF9067FDAAA8}" type="slidenum">
              <a:rPr lang="en-IN" smtClean="0"/>
              <a:t>‹#›</a:t>
            </a:fld>
            <a:endParaRPr lang="en-IN"/>
          </a:p>
        </p:txBody>
      </p:sp>
    </p:spTree>
    <p:extLst>
      <p:ext uri="{BB962C8B-B14F-4D97-AF65-F5344CB8AC3E}">
        <p14:creationId xmlns:p14="http://schemas.microsoft.com/office/powerpoint/2010/main" val="1808026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9509" y="1479228"/>
            <a:ext cx="9272418" cy="4258923"/>
          </a:xfrm>
          <a:prstGeom prst="rect">
            <a:avLst/>
          </a:prstGeom>
        </p:spPr>
        <p:txBody>
          <a:bodyPr vert="horz" wrap="square" lIns="0" tIns="44450" rIns="0" bIns="0" rtlCol="0">
            <a:spAutoFit/>
          </a:bodyPr>
          <a:lstStyle/>
          <a:p>
            <a:pPr marL="8467" marR="3387">
              <a:lnSpc>
                <a:spcPts val="8154"/>
              </a:lnSpc>
              <a:spcBef>
                <a:spcPts val="350"/>
              </a:spcBef>
            </a:pPr>
            <a:r>
              <a:rPr lang="en-US" sz="4000" dirty="0">
                <a:latin typeface="Arial" panose="020B0604020202020204"/>
                <a:cs typeface="Arial" panose="020B0604020202020204"/>
              </a:rPr>
              <a:t>Sai vikram .K</a:t>
            </a:r>
          </a:p>
          <a:p>
            <a:pPr marL="8467" marR="3387">
              <a:lnSpc>
                <a:spcPts val="8154"/>
              </a:lnSpc>
              <a:spcBef>
                <a:spcPts val="350"/>
              </a:spcBef>
            </a:pPr>
            <a:r>
              <a:rPr lang="en-US" sz="4000" dirty="0">
                <a:latin typeface="Arial" panose="020B0604020202020204"/>
                <a:cs typeface="Arial" panose="020B0604020202020204"/>
              </a:rPr>
              <a:t>Project title:</a:t>
            </a:r>
          </a:p>
          <a:p>
            <a:pPr marL="8467" marR="3387">
              <a:lnSpc>
                <a:spcPts val="8154"/>
              </a:lnSpc>
              <a:spcBef>
                <a:spcPts val="350"/>
              </a:spcBef>
            </a:pPr>
            <a:r>
              <a:rPr lang="en-US" sz="4000" dirty="0">
                <a:latin typeface="Arial" panose="020B0604020202020204"/>
                <a:cs typeface="Arial" panose="020B0604020202020204"/>
              </a:rPr>
              <a:t>Sales analytics dashboard</a:t>
            </a:r>
          </a:p>
          <a:p>
            <a:pPr marL="8467" marR="3387">
              <a:lnSpc>
                <a:spcPts val="8154"/>
              </a:lnSpc>
              <a:spcBef>
                <a:spcPts val="350"/>
              </a:spcBef>
            </a:pPr>
            <a:endParaRPr sz="4000" dirty="0">
              <a:latin typeface="Arial" panose="020B0604020202020204"/>
              <a:cs typeface="Arial" panose="020B0604020202020204"/>
            </a:endParaRPr>
          </a:p>
        </p:txBody>
      </p:sp>
      <p:grpSp>
        <p:nvGrpSpPr>
          <p:cNvPr id="3" name="object 3"/>
          <p:cNvGrpSpPr/>
          <p:nvPr/>
        </p:nvGrpSpPr>
        <p:grpSpPr>
          <a:xfrm>
            <a:off x="5460419" y="0"/>
            <a:ext cx="6731847" cy="6858000"/>
            <a:chOff x="8190629" y="0"/>
            <a:chExt cx="10097770" cy="10287000"/>
          </a:xfrm>
        </p:grpSpPr>
        <p:pic>
          <p:nvPicPr>
            <p:cNvPr id="4" name="object 4"/>
            <p:cNvPicPr/>
            <p:nvPr/>
          </p:nvPicPr>
          <p:blipFill>
            <a:blip r:embed="rId2" cstate="print"/>
            <a:stretch>
              <a:fillRect/>
            </a:stretch>
          </p:blipFill>
          <p:spPr>
            <a:xfrm>
              <a:off x="10014011" y="0"/>
              <a:ext cx="8273988" cy="7605045"/>
            </a:xfrm>
            <a:prstGeom prst="rect">
              <a:avLst/>
            </a:prstGeom>
          </p:spPr>
        </p:pic>
        <p:pic>
          <p:nvPicPr>
            <p:cNvPr id="5" name="object 5"/>
            <p:cNvPicPr/>
            <p:nvPr/>
          </p:nvPicPr>
          <p:blipFill>
            <a:blip r:embed="rId3" cstate="print"/>
            <a:stretch>
              <a:fillRect/>
            </a:stretch>
          </p:blipFill>
          <p:spPr>
            <a:xfrm>
              <a:off x="8190629" y="835612"/>
              <a:ext cx="1904946" cy="1989024"/>
            </a:xfrm>
            <a:prstGeom prst="rect">
              <a:avLst/>
            </a:prstGeom>
          </p:spPr>
        </p:pic>
        <p:pic>
          <p:nvPicPr>
            <p:cNvPr id="6" name="object 6"/>
            <p:cNvPicPr/>
            <p:nvPr/>
          </p:nvPicPr>
          <p:blipFill>
            <a:blip r:embed="rId4" cstate="print"/>
            <a:stretch>
              <a:fillRect/>
            </a:stretch>
          </p:blipFill>
          <p:spPr>
            <a:xfrm>
              <a:off x="16009017" y="6705372"/>
              <a:ext cx="2278982" cy="3581626"/>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0000"/>
          </a:solidFill>
        </p:spPr>
        <p:txBody>
          <a:bodyPr wrap="square" lIns="0" tIns="0" rIns="0" bIns="0" rtlCol="0"/>
          <a:lstStyle/>
          <a:p>
            <a:endParaRPr lang="en-IN" sz="1200"/>
          </a:p>
        </p:txBody>
      </p:sp>
      <p:pic>
        <p:nvPicPr>
          <p:cNvPr id="3" name="object 3"/>
          <p:cNvPicPr/>
          <p:nvPr/>
        </p:nvPicPr>
        <p:blipFill>
          <a:blip r:embed="rId2" cstate="print"/>
          <a:stretch>
            <a:fillRect/>
          </a:stretch>
        </p:blipFill>
        <p:spPr>
          <a:xfrm>
            <a:off x="0" y="4203378"/>
            <a:ext cx="2421653" cy="2654621"/>
          </a:xfrm>
          <a:prstGeom prst="rect">
            <a:avLst/>
          </a:prstGeom>
        </p:spPr>
      </p:pic>
      <p:grpSp>
        <p:nvGrpSpPr>
          <p:cNvPr id="4" name="object 4"/>
          <p:cNvGrpSpPr/>
          <p:nvPr/>
        </p:nvGrpSpPr>
        <p:grpSpPr>
          <a:xfrm>
            <a:off x="1" y="-41564"/>
            <a:ext cx="3678343" cy="5083810"/>
            <a:chOff x="0" y="0"/>
            <a:chExt cx="5517515" cy="7625715"/>
          </a:xfrm>
        </p:grpSpPr>
        <p:pic>
          <p:nvPicPr>
            <p:cNvPr id="5" name="object 5"/>
            <p:cNvPicPr/>
            <p:nvPr/>
          </p:nvPicPr>
          <p:blipFill>
            <a:blip r:embed="rId3" cstate="print"/>
            <a:stretch>
              <a:fillRect/>
            </a:stretch>
          </p:blipFill>
          <p:spPr>
            <a:xfrm>
              <a:off x="0" y="0"/>
              <a:ext cx="4015580" cy="4097883"/>
            </a:xfrm>
            <a:prstGeom prst="rect">
              <a:avLst/>
            </a:prstGeom>
          </p:spPr>
        </p:pic>
        <p:pic>
          <p:nvPicPr>
            <p:cNvPr id="6" name="object 6"/>
            <p:cNvPicPr/>
            <p:nvPr/>
          </p:nvPicPr>
          <p:blipFill>
            <a:blip r:embed="rId4" cstate="print"/>
            <a:stretch>
              <a:fillRect/>
            </a:stretch>
          </p:blipFill>
          <p:spPr>
            <a:xfrm>
              <a:off x="1762850" y="4009048"/>
              <a:ext cx="3754222" cy="3616316"/>
            </a:xfrm>
            <a:prstGeom prst="rect">
              <a:avLst/>
            </a:prstGeom>
          </p:spPr>
        </p:pic>
      </p:grpSp>
      <p:sp>
        <p:nvSpPr>
          <p:cNvPr id="7" name="object 7"/>
          <p:cNvSpPr txBox="1">
            <a:spLocks noGrp="1"/>
          </p:cNvSpPr>
          <p:nvPr>
            <p:ph type="title"/>
          </p:nvPr>
        </p:nvSpPr>
        <p:spPr>
          <a:xfrm>
            <a:off x="789709" y="477371"/>
            <a:ext cx="10855385" cy="828987"/>
          </a:xfrm>
          <a:prstGeom prst="rect">
            <a:avLst/>
          </a:prstGeom>
        </p:spPr>
        <p:txBody>
          <a:bodyPr vert="horz" wrap="square" lIns="0" tIns="8043" rIns="0" bIns="0" rtlCol="0" anchor="ctr">
            <a:spAutoFit/>
          </a:bodyPr>
          <a:lstStyle/>
          <a:p>
            <a:pPr marL="8467">
              <a:lnSpc>
                <a:spcPct val="100000"/>
              </a:lnSpc>
              <a:spcBef>
                <a:spcPts val="63"/>
              </a:spcBef>
            </a:pPr>
            <a:r>
              <a:rPr lang="en-US" sz="5334" dirty="0">
                <a:solidFill>
                  <a:schemeClr val="bg2"/>
                </a:solidFill>
                <a:latin typeface="Arial" panose="020B0604020202020204"/>
                <a:cs typeface="Arial" panose="020B0604020202020204"/>
              </a:rPr>
              <a:t>PROBLEM</a:t>
            </a:r>
            <a:r>
              <a:rPr lang="en-US" sz="5334" dirty="0">
                <a:latin typeface="Arial" panose="020B0604020202020204"/>
                <a:cs typeface="Arial" panose="020B0604020202020204"/>
              </a:rPr>
              <a:t> </a:t>
            </a:r>
            <a:r>
              <a:rPr lang="en-US" sz="5334" dirty="0">
                <a:solidFill>
                  <a:schemeClr val="bg2"/>
                </a:solidFill>
                <a:latin typeface="Arial" panose="020B0604020202020204"/>
                <a:cs typeface="Arial" panose="020B0604020202020204"/>
              </a:rPr>
              <a:t>STATEMENT</a:t>
            </a:r>
            <a:endParaRPr sz="5334" dirty="0">
              <a:solidFill>
                <a:schemeClr val="bg2"/>
              </a:solidFill>
              <a:latin typeface="Arial" panose="020B0604020202020204"/>
              <a:cs typeface="Arial" panose="020B0604020202020204"/>
            </a:endParaRPr>
          </a:p>
        </p:txBody>
      </p:sp>
      <p:sp>
        <p:nvSpPr>
          <p:cNvPr id="8" name="object 8"/>
          <p:cNvSpPr txBox="1"/>
          <p:nvPr/>
        </p:nvSpPr>
        <p:spPr>
          <a:xfrm>
            <a:off x="3755863" y="930386"/>
            <a:ext cx="7835900" cy="5895502"/>
          </a:xfrm>
          <a:prstGeom prst="rect">
            <a:avLst/>
          </a:prstGeom>
        </p:spPr>
        <p:txBody>
          <a:bodyPr vert="horz" wrap="square" lIns="0" tIns="8043" rIns="0" bIns="0" rtlCol="0">
            <a:spAutoFit/>
          </a:bodyPr>
          <a:lstStyle/>
          <a:p>
            <a:pPr algn="l"/>
            <a:endParaRPr lang="en-US" sz="2400" b="0" i="0" dirty="0">
              <a:solidFill>
                <a:schemeClr val="bg2"/>
              </a:solidFill>
              <a:effectLst/>
              <a:latin typeface="Söhne"/>
            </a:endParaRPr>
          </a:p>
          <a:p>
            <a:pPr algn="l"/>
            <a:r>
              <a:rPr lang="en-US" sz="2400" b="0" i="0" dirty="0">
                <a:solidFill>
                  <a:srgbClr val="D1D5DB"/>
                </a:solidFill>
                <a:effectLst/>
                <a:latin typeface="Söhne"/>
              </a:rPr>
              <a:t>"Our company needs a comprehensive sales data dashboard to gain actionable insights and make informed business decisions. The dashboard should provide a real-time overview of our sales performance and key metrics, allowing us to track and analyze sales data efficiently. We are looking for a solution that can integrate data from various sources, visualize it in a user-friendly manner, and enable us to identify trends, opportunities, and potential areas for improvement in our sales operations. The dashboard should cater to the needs of different stakeholders, including sales managers, marketing teams, and executives, by presenting relevant information and facilitating data-driven decision-making. Additionally, it should be scalable and adaptable to accommodate future data sources and evolving business requirements."</a:t>
            </a:r>
          </a:p>
          <a:p>
            <a:pPr marL="8467" marR="3387">
              <a:lnSpc>
                <a:spcPct val="115000"/>
              </a:lnSpc>
              <a:spcBef>
                <a:spcPts val="63"/>
              </a:spcBef>
            </a:pPr>
            <a:endParaRPr lang="en-US" sz="2100" dirty="0">
              <a:latin typeface="Verdana" panose="020B0604030504040204"/>
              <a:cs typeface="Verdana" panose="020B060403050404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0000"/>
          </a:solidFill>
        </p:spPr>
        <p:txBody>
          <a:bodyPr wrap="square" lIns="0" tIns="0" rIns="0" bIns="0" rtlCol="0"/>
          <a:lstStyle/>
          <a:p>
            <a:endParaRPr sz="1200" dirty="0"/>
          </a:p>
        </p:txBody>
      </p:sp>
      <p:grpSp>
        <p:nvGrpSpPr>
          <p:cNvPr id="3" name="object 3"/>
          <p:cNvGrpSpPr/>
          <p:nvPr/>
        </p:nvGrpSpPr>
        <p:grpSpPr>
          <a:xfrm>
            <a:off x="7193199" y="0"/>
            <a:ext cx="4999143" cy="6858000"/>
            <a:chOff x="10789797" y="0"/>
            <a:chExt cx="7498715" cy="10287000"/>
          </a:xfrm>
        </p:grpSpPr>
        <p:pic>
          <p:nvPicPr>
            <p:cNvPr id="4" name="object 4"/>
            <p:cNvPicPr/>
            <p:nvPr/>
          </p:nvPicPr>
          <p:blipFill>
            <a:blip r:embed="rId2" cstate="print"/>
            <a:stretch>
              <a:fillRect/>
            </a:stretch>
          </p:blipFill>
          <p:spPr>
            <a:xfrm>
              <a:off x="11626025" y="3983391"/>
              <a:ext cx="6661974" cy="6303608"/>
            </a:xfrm>
            <a:prstGeom prst="rect">
              <a:avLst/>
            </a:prstGeom>
          </p:spPr>
        </p:pic>
        <p:pic>
          <p:nvPicPr>
            <p:cNvPr id="5" name="object 5"/>
            <p:cNvPicPr/>
            <p:nvPr/>
          </p:nvPicPr>
          <p:blipFill>
            <a:blip r:embed="rId3" cstate="print"/>
            <a:stretch>
              <a:fillRect/>
            </a:stretch>
          </p:blipFill>
          <p:spPr>
            <a:xfrm>
              <a:off x="12703801" y="4371260"/>
              <a:ext cx="2538794" cy="2539483"/>
            </a:xfrm>
            <a:prstGeom prst="rect">
              <a:avLst/>
            </a:prstGeom>
          </p:spPr>
        </p:pic>
        <p:pic>
          <p:nvPicPr>
            <p:cNvPr id="6" name="object 6"/>
            <p:cNvPicPr/>
            <p:nvPr/>
          </p:nvPicPr>
          <p:blipFill>
            <a:blip r:embed="rId4" cstate="print"/>
            <a:stretch>
              <a:fillRect/>
            </a:stretch>
          </p:blipFill>
          <p:spPr>
            <a:xfrm>
              <a:off x="10789797" y="0"/>
              <a:ext cx="7498202" cy="5144207"/>
            </a:xfrm>
            <a:prstGeom prst="rect">
              <a:avLst/>
            </a:prstGeom>
          </p:spPr>
        </p:pic>
      </p:grpSp>
      <p:sp>
        <p:nvSpPr>
          <p:cNvPr id="7" name="object 7"/>
          <p:cNvSpPr txBox="1">
            <a:spLocks noGrp="1"/>
          </p:cNvSpPr>
          <p:nvPr>
            <p:ph type="title"/>
          </p:nvPr>
        </p:nvSpPr>
        <p:spPr>
          <a:xfrm>
            <a:off x="383875" y="424760"/>
            <a:ext cx="7845725" cy="626239"/>
          </a:xfrm>
          <a:prstGeom prst="rect">
            <a:avLst/>
          </a:prstGeom>
        </p:spPr>
        <p:txBody>
          <a:bodyPr vert="horz" wrap="square" lIns="0" tIns="10583" rIns="0" bIns="0" rtlCol="0" anchor="ctr">
            <a:spAutoFit/>
          </a:bodyPr>
          <a:lstStyle/>
          <a:p>
            <a:pPr marL="8467">
              <a:lnSpc>
                <a:spcPct val="100000"/>
              </a:lnSpc>
              <a:spcBef>
                <a:spcPts val="83"/>
              </a:spcBef>
            </a:pPr>
            <a:r>
              <a:rPr lang="en-IN" sz="4000" b="1" spc="-150" dirty="0">
                <a:solidFill>
                  <a:schemeClr val="bg2"/>
                </a:solidFill>
                <a:latin typeface="Arial" panose="020B0604020202020204"/>
                <a:cs typeface="Arial" panose="020B0604020202020204"/>
              </a:rPr>
              <a:t>Main objective</a:t>
            </a:r>
            <a:r>
              <a:rPr lang="en-IN" sz="4000" b="1" spc="-203" dirty="0">
                <a:solidFill>
                  <a:schemeClr val="bg2"/>
                </a:solidFill>
                <a:latin typeface="Arial" panose="020B0604020202020204"/>
                <a:cs typeface="Arial" panose="020B0604020202020204"/>
              </a:rPr>
              <a:t> </a:t>
            </a:r>
            <a:r>
              <a:rPr lang="en-IN" sz="4000" b="1" spc="-140" dirty="0">
                <a:solidFill>
                  <a:schemeClr val="bg2"/>
                </a:solidFill>
                <a:latin typeface="Arial" panose="020B0604020202020204"/>
                <a:cs typeface="Arial" panose="020B0604020202020204"/>
              </a:rPr>
              <a:t>of</a:t>
            </a:r>
            <a:r>
              <a:rPr lang="en-IN" sz="4000" b="1" spc="-200" dirty="0">
                <a:solidFill>
                  <a:schemeClr val="bg2"/>
                </a:solidFill>
                <a:latin typeface="Arial" panose="020B0604020202020204"/>
                <a:cs typeface="Arial" panose="020B0604020202020204"/>
              </a:rPr>
              <a:t> </a:t>
            </a:r>
            <a:r>
              <a:rPr lang="en-IN" sz="4000" b="1" spc="-63" dirty="0">
                <a:solidFill>
                  <a:schemeClr val="bg2"/>
                </a:solidFill>
                <a:latin typeface="Arial" panose="020B0604020202020204"/>
                <a:cs typeface="Arial" panose="020B0604020202020204"/>
              </a:rPr>
              <a:t>the</a:t>
            </a:r>
            <a:r>
              <a:rPr lang="en-IN" sz="4000" b="1" spc="-200" dirty="0">
                <a:solidFill>
                  <a:schemeClr val="bg2"/>
                </a:solidFill>
                <a:latin typeface="Arial" panose="020B0604020202020204"/>
                <a:cs typeface="Arial" panose="020B0604020202020204"/>
              </a:rPr>
              <a:t> </a:t>
            </a:r>
            <a:r>
              <a:rPr lang="en-IN" sz="4000" b="1" spc="-120" dirty="0">
                <a:solidFill>
                  <a:schemeClr val="bg2"/>
                </a:solidFill>
                <a:latin typeface="Arial" panose="020B0604020202020204"/>
                <a:cs typeface="Arial" panose="020B0604020202020204"/>
              </a:rPr>
              <a:t>project</a:t>
            </a:r>
            <a:endParaRPr lang="en-IN" sz="4000" dirty="0">
              <a:solidFill>
                <a:schemeClr val="bg2"/>
              </a:solidFill>
              <a:latin typeface="Arial" panose="020B0604020202020204"/>
              <a:cs typeface="Arial" panose="020B0604020202020204"/>
            </a:endParaRPr>
          </a:p>
        </p:txBody>
      </p:sp>
      <p:sp>
        <p:nvSpPr>
          <p:cNvPr id="8" name="object 8"/>
          <p:cNvSpPr txBox="1"/>
          <p:nvPr/>
        </p:nvSpPr>
        <p:spPr>
          <a:xfrm>
            <a:off x="248579" y="2113659"/>
            <a:ext cx="8194887" cy="6458605"/>
          </a:xfrm>
          <a:prstGeom prst="rect">
            <a:avLst/>
          </a:prstGeom>
        </p:spPr>
        <p:txBody>
          <a:bodyPr vert="horz" wrap="square" lIns="0" tIns="8043" rIns="0" bIns="0" rtlCol="0">
            <a:spAutoFit/>
          </a:bodyPr>
          <a:lstStyle/>
          <a:p>
            <a:pPr marL="8467" marR="74510">
              <a:lnSpc>
                <a:spcPct val="117000"/>
              </a:lnSpc>
              <a:spcBef>
                <a:spcPts val="63"/>
              </a:spcBef>
            </a:pPr>
            <a:r>
              <a:rPr sz="2000" spc="-50" dirty="0">
                <a:solidFill>
                  <a:srgbClr val="FFFFFF"/>
                </a:solidFill>
                <a:latin typeface="Verdana" panose="020B0604030504040204"/>
                <a:cs typeface="Verdana" panose="020B0604030504040204"/>
              </a:rPr>
              <a:t>The</a:t>
            </a:r>
            <a:r>
              <a:rPr sz="2000" spc="-233" dirty="0">
                <a:solidFill>
                  <a:srgbClr val="FFFFFF"/>
                </a:solidFill>
                <a:latin typeface="Verdana" panose="020B0604030504040204"/>
                <a:cs typeface="Verdana" panose="020B0604030504040204"/>
              </a:rPr>
              <a:t> </a:t>
            </a:r>
            <a:r>
              <a:rPr sz="2000" spc="-63" dirty="0">
                <a:solidFill>
                  <a:srgbClr val="FFFFFF"/>
                </a:solidFill>
                <a:latin typeface="Verdana" panose="020B0604030504040204"/>
                <a:cs typeface="Verdana" panose="020B0604030504040204"/>
              </a:rPr>
              <a:t>main</a:t>
            </a:r>
            <a:r>
              <a:rPr sz="2000" spc="-233" dirty="0">
                <a:solidFill>
                  <a:srgbClr val="FFFFFF"/>
                </a:solidFill>
                <a:latin typeface="Verdana" panose="020B0604030504040204"/>
                <a:cs typeface="Verdana" panose="020B0604030504040204"/>
              </a:rPr>
              <a:t> </a:t>
            </a:r>
            <a:r>
              <a:rPr sz="2000" spc="-20" dirty="0">
                <a:solidFill>
                  <a:srgbClr val="FFFFFF"/>
                </a:solidFill>
                <a:latin typeface="Verdana" panose="020B0604030504040204"/>
                <a:cs typeface="Verdana" panose="020B0604030504040204"/>
              </a:rPr>
              <a:t>objective</a:t>
            </a:r>
            <a:r>
              <a:rPr sz="2000" spc="-233" dirty="0">
                <a:solidFill>
                  <a:srgbClr val="FFFFFF"/>
                </a:solidFill>
                <a:latin typeface="Verdana" panose="020B0604030504040204"/>
                <a:cs typeface="Verdana" panose="020B0604030504040204"/>
              </a:rPr>
              <a:t> </a:t>
            </a:r>
            <a:r>
              <a:rPr sz="2000" spc="43" dirty="0">
                <a:solidFill>
                  <a:srgbClr val="FFFFFF"/>
                </a:solidFill>
                <a:latin typeface="Verdana" panose="020B0604030504040204"/>
                <a:cs typeface="Verdana" panose="020B0604030504040204"/>
              </a:rPr>
              <a:t>of</a:t>
            </a:r>
            <a:r>
              <a:rPr sz="2000" spc="-233" dirty="0">
                <a:solidFill>
                  <a:srgbClr val="FFFFFF"/>
                </a:solidFill>
                <a:latin typeface="Verdana" panose="020B0604030504040204"/>
                <a:cs typeface="Verdana" panose="020B0604030504040204"/>
              </a:rPr>
              <a:t> </a:t>
            </a:r>
            <a:r>
              <a:rPr sz="2000" spc="-17" dirty="0">
                <a:solidFill>
                  <a:srgbClr val="FFFFFF"/>
                </a:solidFill>
                <a:latin typeface="Verdana" panose="020B0604030504040204"/>
                <a:cs typeface="Verdana" panose="020B0604030504040204"/>
              </a:rPr>
              <a:t>this</a:t>
            </a:r>
            <a:r>
              <a:rPr sz="2000" spc="-233" dirty="0">
                <a:solidFill>
                  <a:srgbClr val="FFFFFF"/>
                </a:solidFill>
                <a:latin typeface="Verdana" panose="020B0604030504040204"/>
                <a:cs typeface="Verdana" panose="020B0604030504040204"/>
              </a:rPr>
              <a:t> </a:t>
            </a:r>
            <a:r>
              <a:rPr sz="2000" spc="-13" dirty="0">
                <a:solidFill>
                  <a:srgbClr val="FFFFFF"/>
                </a:solidFill>
                <a:latin typeface="Verdana" panose="020B0604030504040204"/>
                <a:cs typeface="Verdana" panose="020B0604030504040204"/>
              </a:rPr>
              <a:t>project</a:t>
            </a:r>
            <a:r>
              <a:rPr sz="2000" spc="-233" dirty="0">
                <a:solidFill>
                  <a:srgbClr val="FFFFFF"/>
                </a:solidFill>
                <a:latin typeface="Verdana" panose="020B0604030504040204"/>
                <a:cs typeface="Verdana" panose="020B0604030504040204"/>
              </a:rPr>
              <a:t> </a:t>
            </a:r>
            <a:r>
              <a:rPr sz="2000" spc="-33" dirty="0">
                <a:solidFill>
                  <a:srgbClr val="FFFFFF"/>
                </a:solidFill>
                <a:latin typeface="Verdana" panose="020B0604030504040204"/>
                <a:cs typeface="Verdana" panose="020B0604030504040204"/>
              </a:rPr>
              <a:t>is</a:t>
            </a:r>
            <a:r>
              <a:rPr sz="2000" spc="-233" dirty="0">
                <a:solidFill>
                  <a:srgbClr val="FFFFFF"/>
                </a:solidFill>
                <a:latin typeface="Verdana" panose="020B0604030504040204"/>
                <a:cs typeface="Verdana" panose="020B0604030504040204"/>
              </a:rPr>
              <a:t> </a:t>
            </a:r>
            <a:r>
              <a:rPr sz="2000" spc="27" dirty="0">
                <a:solidFill>
                  <a:srgbClr val="FFFFFF"/>
                </a:solidFill>
                <a:latin typeface="Verdana" panose="020B0604030504040204"/>
                <a:cs typeface="Verdana" panose="020B0604030504040204"/>
              </a:rPr>
              <a:t>to</a:t>
            </a:r>
            <a:r>
              <a:rPr sz="2000" spc="-233" dirty="0">
                <a:solidFill>
                  <a:srgbClr val="FFFFFF"/>
                </a:solidFill>
                <a:latin typeface="Verdana" panose="020B0604030504040204"/>
                <a:cs typeface="Verdana" panose="020B0604030504040204"/>
              </a:rPr>
              <a:t> </a:t>
            </a:r>
            <a:r>
              <a:rPr sz="2000" spc="-20" dirty="0">
                <a:solidFill>
                  <a:srgbClr val="FFFFFF"/>
                </a:solidFill>
                <a:latin typeface="Verdana" panose="020B0604030504040204"/>
                <a:cs typeface="Verdana" panose="020B0604030504040204"/>
              </a:rPr>
              <a:t>create</a:t>
            </a:r>
            <a:r>
              <a:rPr sz="2000" spc="-233" dirty="0">
                <a:solidFill>
                  <a:srgbClr val="FFFFFF"/>
                </a:solidFill>
                <a:latin typeface="Verdana" panose="020B0604030504040204"/>
                <a:cs typeface="Verdana" panose="020B0604030504040204"/>
              </a:rPr>
              <a:t> </a:t>
            </a:r>
            <a:r>
              <a:rPr sz="2000" spc="-90" dirty="0">
                <a:solidFill>
                  <a:srgbClr val="FFFFFF"/>
                </a:solidFill>
                <a:latin typeface="Verdana" panose="020B0604030504040204"/>
                <a:cs typeface="Verdana" panose="020B0604030504040204"/>
              </a:rPr>
              <a:t>a</a:t>
            </a:r>
            <a:r>
              <a:rPr sz="2000" spc="-233" dirty="0">
                <a:solidFill>
                  <a:srgbClr val="FFFFFF"/>
                </a:solidFill>
                <a:latin typeface="Verdana" panose="020B0604030504040204"/>
                <a:cs typeface="Verdana" panose="020B0604030504040204"/>
              </a:rPr>
              <a:t> </a:t>
            </a:r>
            <a:r>
              <a:rPr lang="en-US" sz="2000" spc="-47" dirty="0">
                <a:solidFill>
                  <a:srgbClr val="FFFFFF"/>
                </a:solidFill>
                <a:latin typeface="Verdana" panose="020B0604030504040204"/>
                <a:cs typeface="Verdana" panose="020B0604030504040204"/>
              </a:rPr>
              <a:t> dashboard for</a:t>
            </a:r>
          </a:p>
          <a:p>
            <a:pPr marL="8467" marR="74510">
              <a:lnSpc>
                <a:spcPct val="117000"/>
              </a:lnSpc>
              <a:spcBef>
                <a:spcPts val="63"/>
              </a:spcBef>
            </a:pPr>
            <a:r>
              <a:rPr lang="en-US" sz="2000" b="1" dirty="0">
                <a:solidFill>
                  <a:schemeClr val="bg2"/>
                </a:solidFill>
                <a:latin typeface="Söhne"/>
              </a:rPr>
              <a:t>Sales and profit analyses</a:t>
            </a:r>
            <a:r>
              <a:rPr lang="en-US" sz="2000" b="1" i="0" dirty="0">
                <a:solidFill>
                  <a:schemeClr val="bg2"/>
                </a:solidFill>
                <a:effectLst/>
                <a:latin typeface="Söhne"/>
              </a:rPr>
              <a:t>:</a:t>
            </a:r>
            <a:r>
              <a:rPr lang="en-US" sz="2000" b="0" i="0" dirty="0">
                <a:solidFill>
                  <a:schemeClr val="bg2"/>
                </a:solidFill>
                <a:effectLst/>
                <a:latin typeface="Söhne"/>
              </a:rPr>
              <a:t> </a:t>
            </a:r>
            <a:r>
              <a:rPr lang="en-US" sz="2000" b="0" i="0" dirty="0">
                <a:solidFill>
                  <a:srgbClr val="D1D5DB"/>
                </a:solidFill>
                <a:effectLst/>
                <a:latin typeface="Söhne"/>
              </a:rPr>
              <a:t>Monitor and display real-time and historical sales revenue to assess performance against targets and benchmarks.</a:t>
            </a:r>
          </a:p>
          <a:p>
            <a:pPr marL="8467" marR="74510">
              <a:lnSpc>
                <a:spcPct val="117000"/>
              </a:lnSpc>
              <a:spcBef>
                <a:spcPts val="63"/>
              </a:spcBef>
            </a:pPr>
            <a:r>
              <a:rPr lang="en-US" sz="2000" b="1" i="0" dirty="0">
                <a:solidFill>
                  <a:schemeClr val="bg2"/>
                </a:solidFill>
                <a:effectLst/>
                <a:latin typeface="Söhne"/>
              </a:rPr>
              <a:t>Geographic Analysis:</a:t>
            </a:r>
            <a:r>
              <a:rPr lang="en-US" sz="2000" b="0" i="0" dirty="0">
                <a:solidFill>
                  <a:srgbClr val="D1D5DB"/>
                </a:solidFill>
                <a:effectLst/>
                <a:latin typeface="Söhne"/>
              </a:rPr>
              <a:t> Visualize sales data geographically to identify regions with growth potential or underperformance, helping with localized marketing efforts and expansion plans.</a:t>
            </a:r>
          </a:p>
          <a:p>
            <a:pPr marL="8467" marR="74510">
              <a:lnSpc>
                <a:spcPct val="117000"/>
              </a:lnSpc>
              <a:spcBef>
                <a:spcPts val="63"/>
              </a:spcBef>
            </a:pPr>
            <a:r>
              <a:rPr lang="en-US" sz="2000" b="1" i="0" dirty="0">
                <a:solidFill>
                  <a:schemeClr val="bg2"/>
                </a:solidFill>
                <a:effectLst/>
                <a:latin typeface="Söhne"/>
              </a:rPr>
              <a:t>Sales Pipeline Management:</a:t>
            </a:r>
            <a:r>
              <a:rPr lang="en-US" sz="2000" b="0" i="0" dirty="0">
                <a:solidFill>
                  <a:schemeClr val="bg2"/>
                </a:solidFill>
                <a:effectLst/>
                <a:latin typeface="Söhne"/>
              </a:rPr>
              <a:t> </a:t>
            </a:r>
            <a:r>
              <a:rPr lang="en-US" sz="2000" b="0" i="0" dirty="0">
                <a:solidFill>
                  <a:srgbClr val="D1D5DB"/>
                </a:solidFill>
                <a:effectLst/>
                <a:latin typeface="Söhne"/>
              </a:rPr>
              <a:t>Provide visibility into the sales pipeline, including the number of leads, opportunities, and deals at each stage, to track progress and identify potential bottlenecks.</a:t>
            </a:r>
          </a:p>
          <a:p>
            <a:pPr marL="8467" marR="74510">
              <a:lnSpc>
                <a:spcPct val="117000"/>
              </a:lnSpc>
              <a:spcBef>
                <a:spcPts val="63"/>
              </a:spcBef>
            </a:pPr>
            <a:r>
              <a:rPr lang="en-US" sz="2000" b="1" i="0" dirty="0">
                <a:solidFill>
                  <a:schemeClr val="bg2"/>
                </a:solidFill>
                <a:effectLst/>
                <a:latin typeface="Söhne"/>
              </a:rPr>
              <a:t>Profitability Analysis:</a:t>
            </a:r>
            <a:r>
              <a:rPr lang="en-US" sz="2000" b="0" i="0" dirty="0">
                <a:solidFill>
                  <a:schemeClr val="bg2"/>
                </a:solidFill>
                <a:effectLst/>
                <a:latin typeface="Söhne"/>
              </a:rPr>
              <a:t> </a:t>
            </a:r>
            <a:r>
              <a:rPr lang="en-US" sz="2000" b="0" i="0" dirty="0">
                <a:solidFill>
                  <a:srgbClr val="D1D5DB"/>
                </a:solidFill>
                <a:effectLst/>
                <a:latin typeface="Söhne"/>
              </a:rPr>
              <a:t>Calculate and visualize the profitability of products, customers, or regions to make data-driven decisions on resource allocation and pricing strategies.</a:t>
            </a:r>
          </a:p>
          <a:p>
            <a:pPr marL="8467" marR="74510">
              <a:lnSpc>
                <a:spcPct val="117000"/>
              </a:lnSpc>
              <a:spcBef>
                <a:spcPts val="63"/>
              </a:spcBef>
            </a:pPr>
            <a:endParaRPr lang="en-US" sz="2400" b="0" i="0" dirty="0">
              <a:solidFill>
                <a:srgbClr val="D1D5DB"/>
              </a:solidFill>
              <a:effectLst/>
              <a:latin typeface="Söhne"/>
            </a:endParaRPr>
          </a:p>
          <a:p>
            <a:pPr marL="8467" marR="74510">
              <a:lnSpc>
                <a:spcPct val="117000"/>
              </a:lnSpc>
              <a:spcBef>
                <a:spcPts val="63"/>
              </a:spcBef>
            </a:pPr>
            <a:endParaRPr lang="en-US" sz="2400" b="0" i="0" dirty="0">
              <a:solidFill>
                <a:srgbClr val="D1D5DB"/>
              </a:solidFill>
              <a:effectLst/>
              <a:latin typeface="Söhne"/>
            </a:endParaRPr>
          </a:p>
          <a:p>
            <a:pPr marL="8467" marR="74510">
              <a:lnSpc>
                <a:spcPct val="117000"/>
              </a:lnSpc>
              <a:spcBef>
                <a:spcPts val="63"/>
              </a:spcBef>
            </a:pPr>
            <a:endParaRPr lang="en-US" sz="2400" spc="-47" dirty="0">
              <a:solidFill>
                <a:srgbClr val="D1D5DB"/>
              </a:solidFill>
              <a:latin typeface="Söhne"/>
              <a:cs typeface="Verdana" panose="020B0604030504040204"/>
            </a:endParaRPr>
          </a:p>
          <a:p>
            <a:pPr marL="8467" marR="74510">
              <a:lnSpc>
                <a:spcPct val="117000"/>
              </a:lnSpc>
              <a:spcBef>
                <a:spcPts val="63"/>
              </a:spcBef>
            </a:pPr>
            <a:endParaRPr lang="en-US" sz="2100" spc="-47" dirty="0">
              <a:solidFill>
                <a:srgbClr val="FFFFFF"/>
              </a:solidFill>
              <a:latin typeface="Verdana" panose="020B0604030504040204"/>
              <a:cs typeface="Verdana" panose="020B0604030504040204"/>
            </a:endParaRPr>
          </a:p>
          <a:p>
            <a:pPr marL="8467" marR="74510">
              <a:lnSpc>
                <a:spcPct val="117000"/>
              </a:lnSpc>
              <a:spcBef>
                <a:spcPts val="63"/>
              </a:spcBef>
            </a:pPr>
            <a:endParaRPr sz="2100" dirty="0">
              <a:latin typeface="Verdana" panose="020B0604030504040204"/>
              <a:cs typeface="Verdana" panose="020B060403050404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048576" y="1"/>
            <a:ext cx="5143500" cy="6858000"/>
            <a:chOff x="10572864" y="1"/>
            <a:chExt cx="7715250" cy="10287000"/>
          </a:xfrm>
        </p:grpSpPr>
        <p:pic>
          <p:nvPicPr>
            <p:cNvPr id="3" name="object 3"/>
            <p:cNvPicPr/>
            <p:nvPr/>
          </p:nvPicPr>
          <p:blipFill>
            <a:blip r:embed="rId2" cstate="print"/>
            <a:stretch>
              <a:fillRect/>
            </a:stretch>
          </p:blipFill>
          <p:spPr>
            <a:xfrm>
              <a:off x="10572864" y="1"/>
              <a:ext cx="7715134" cy="5624321"/>
            </a:xfrm>
            <a:prstGeom prst="rect">
              <a:avLst/>
            </a:prstGeom>
          </p:spPr>
        </p:pic>
        <p:pic>
          <p:nvPicPr>
            <p:cNvPr id="4" name="object 4"/>
            <p:cNvPicPr/>
            <p:nvPr/>
          </p:nvPicPr>
          <p:blipFill>
            <a:blip r:embed="rId3" cstate="print"/>
            <a:stretch>
              <a:fillRect/>
            </a:stretch>
          </p:blipFill>
          <p:spPr>
            <a:xfrm>
              <a:off x="16331410" y="3417155"/>
              <a:ext cx="1956589" cy="3872034"/>
            </a:xfrm>
            <a:prstGeom prst="rect">
              <a:avLst/>
            </a:prstGeom>
          </p:spPr>
        </p:pic>
        <p:pic>
          <p:nvPicPr>
            <p:cNvPr id="5" name="object 5"/>
            <p:cNvPicPr/>
            <p:nvPr/>
          </p:nvPicPr>
          <p:blipFill>
            <a:blip r:embed="rId4" cstate="print"/>
            <a:stretch>
              <a:fillRect/>
            </a:stretch>
          </p:blipFill>
          <p:spPr>
            <a:xfrm>
              <a:off x="15490331" y="7021979"/>
              <a:ext cx="2797668" cy="3265020"/>
            </a:xfrm>
            <a:prstGeom prst="rect">
              <a:avLst/>
            </a:prstGeom>
          </p:spPr>
        </p:pic>
      </p:grpSp>
      <p:sp>
        <p:nvSpPr>
          <p:cNvPr id="6" name="object 6"/>
          <p:cNvSpPr txBox="1">
            <a:spLocks noGrp="1"/>
          </p:cNvSpPr>
          <p:nvPr>
            <p:ph type="title"/>
          </p:nvPr>
        </p:nvSpPr>
        <p:spPr>
          <a:xfrm>
            <a:off x="403585" y="37360"/>
            <a:ext cx="3392559" cy="828987"/>
          </a:xfrm>
          <a:prstGeom prst="rect">
            <a:avLst/>
          </a:prstGeom>
        </p:spPr>
        <p:txBody>
          <a:bodyPr vert="horz" wrap="square" lIns="0" tIns="8043" rIns="0" bIns="0" rtlCol="0" anchor="ctr">
            <a:spAutoFit/>
          </a:bodyPr>
          <a:lstStyle/>
          <a:p>
            <a:pPr marL="8467">
              <a:lnSpc>
                <a:spcPct val="100000"/>
              </a:lnSpc>
              <a:spcBef>
                <a:spcPts val="63"/>
              </a:spcBef>
            </a:pPr>
            <a:r>
              <a:rPr sz="5334" b="1" spc="-167" dirty="0">
                <a:solidFill>
                  <a:srgbClr val="000000"/>
                </a:solidFill>
                <a:latin typeface="Arial" panose="020B0604020202020204"/>
                <a:cs typeface="Arial" panose="020B0604020202020204"/>
              </a:rPr>
              <a:t>A</a:t>
            </a:r>
            <a:r>
              <a:rPr lang="en-US" sz="5334" b="1" spc="-167" dirty="0">
                <a:solidFill>
                  <a:srgbClr val="000000"/>
                </a:solidFill>
                <a:latin typeface="Arial" panose="020B0604020202020204"/>
                <a:cs typeface="Arial" panose="020B0604020202020204"/>
              </a:rPr>
              <a:t>pproach</a:t>
            </a:r>
            <a:endParaRPr sz="5334" dirty="0">
              <a:latin typeface="Arial" panose="020B0604020202020204"/>
              <a:cs typeface="Arial" panose="020B0604020202020204"/>
            </a:endParaRPr>
          </a:p>
        </p:txBody>
      </p:sp>
      <p:sp>
        <p:nvSpPr>
          <p:cNvPr id="7" name="object 7"/>
          <p:cNvSpPr txBox="1"/>
          <p:nvPr/>
        </p:nvSpPr>
        <p:spPr>
          <a:xfrm>
            <a:off x="403587" y="1682269"/>
            <a:ext cx="9868323" cy="5156839"/>
          </a:xfrm>
          <a:prstGeom prst="rect">
            <a:avLst/>
          </a:prstGeom>
        </p:spPr>
        <p:txBody>
          <a:bodyPr vert="horz" wrap="square" lIns="0" tIns="8043" rIns="0" bIns="0" rtlCol="0">
            <a:spAutoFit/>
          </a:bodyPr>
          <a:lstStyle/>
          <a:p>
            <a:pPr algn="l"/>
            <a:r>
              <a:rPr lang="en-US" sz="2400" b="1" i="0" dirty="0">
                <a:effectLst/>
                <a:latin typeface="Söhne"/>
              </a:rPr>
              <a:t>Data Collection and Integration:</a:t>
            </a:r>
            <a:endParaRPr lang="en-US" sz="2400" b="0" i="0" dirty="0">
              <a:effectLst/>
              <a:latin typeface="Söhne"/>
            </a:endParaRPr>
          </a:p>
          <a:p>
            <a:pPr algn="l">
              <a:buFont typeface="Arial" panose="020B0604020202020204" pitchFamily="34" charset="0"/>
              <a:buChar char="•"/>
            </a:pPr>
            <a:r>
              <a:rPr lang="en-US" sz="2400" b="0" i="0" dirty="0">
                <a:effectLst/>
                <a:latin typeface="Söhne"/>
              </a:rPr>
              <a:t>Collect data from various sources, including CRM systems, sales transactions, marketing campaigns, and external market data.</a:t>
            </a:r>
          </a:p>
          <a:p>
            <a:pPr algn="l">
              <a:buFont typeface="Arial" panose="020B0604020202020204" pitchFamily="34" charset="0"/>
              <a:buChar char="•"/>
            </a:pPr>
            <a:r>
              <a:rPr lang="en-US" sz="2400" b="0" i="0" dirty="0">
                <a:effectLst/>
                <a:latin typeface="Söhne"/>
              </a:rPr>
              <a:t>Integrate data from disparate sources into a unified data warehouse or analytics platform to ensure consistency and accessibility</a:t>
            </a:r>
            <a:r>
              <a:rPr lang="en-US" sz="2400" b="0" i="0" dirty="0">
                <a:solidFill>
                  <a:srgbClr val="D1D5DB"/>
                </a:solidFill>
                <a:effectLst/>
                <a:latin typeface="Söhne"/>
              </a:rPr>
              <a:t>.</a:t>
            </a:r>
          </a:p>
          <a:p>
            <a:pPr algn="l"/>
            <a:r>
              <a:rPr lang="en-US" sz="2400" b="1" i="0" dirty="0">
                <a:effectLst/>
                <a:latin typeface="Söhne"/>
              </a:rPr>
              <a:t>Data Cleaning and Preprocessing:</a:t>
            </a:r>
            <a:endParaRPr lang="en-US" sz="2400" b="0" i="0" dirty="0">
              <a:effectLst/>
              <a:latin typeface="Söhne"/>
            </a:endParaRPr>
          </a:p>
          <a:p>
            <a:pPr algn="l">
              <a:buFont typeface="Arial" panose="020B0604020202020204" pitchFamily="34" charset="0"/>
              <a:buChar char="•"/>
            </a:pPr>
            <a:r>
              <a:rPr lang="en-US" sz="2400" b="0" i="0" dirty="0">
                <a:effectLst/>
                <a:latin typeface="Söhne"/>
              </a:rPr>
              <a:t>Cleanse and preprocess the data to remove duplicates, handle missing values, and ensure data accuracy.</a:t>
            </a:r>
          </a:p>
          <a:p>
            <a:pPr algn="l">
              <a:buFont typeface="Arial" panose="020B0604020202020204" pitchFamily="34" charset="0"/>
              <a:buChar char="•"/>
            </a:pPr>
            <a:r>
              <a:rPr lang="en-US" sz="2400" b="0" i="0" dirty="0">
                <a:effectLst/>
                <a:latin typeface="Söhne"/>
              </a:rPr>
              <a:t>Standardize data formats and resolve inconsistencies in naming conventions</a:t>
            </a:r>
            <a:r>
              <a:rPr lang="en-US" sz="2400" b="0" i="0" dirty="0">
                <a:solidFill>
                  <a:srgbClr val="D1D5DB"/>
                </a:solidFill>
                <a:effectLst/>
                <a:latin typeface="Söhne"/>
              </a:rPr>
              <a:t>.</a:t>
            </a:r>
          </a:p>
          <a:p>
            <a:pPr algn="l"/>
            <a:r>
              <a:rPr lang="en-US" sz="2400" b="1" i="0" dirty="0">
                <a:effectLst/>
                <a:latin typeface="Söhne"/>
              </a:rPr>
              <a:t>Geospatial Analysis:</a:t>
            </a:r>
            <a:endParaRPr lang="en-US" sz="2400" b="0" i="0" dirty="0">
              <a:effectLst/>
              <a:latin typeface="Söhne"/>
            </a:endParaRPr>
          </a:p>
          <a:p>
            <a:pPr algn="l">
              <a:buFont typeface="Arial" panose="020B0604020202020204" pitchFamily="34" charset="0"/>
              <a:buChar char="•"/>
            </a:pPr>
            <a:r>
              <a:rPr lang="en-US" sz="2400" b="0" i="0" dirty="0">
                <a:effectLst/>
                <a:latin typeface="Söhne"/>
              </a:rPr>
              <a:t>Analyze sales data by geographic location to identify regional variations and opportunities for expansion or targeted marketing efforts.</a:t>
            </a:r>
          </a:p>
          <a:p>
            <a:pPr algn="l"/>
            <a:endParaRPr lang="en-US" sz="2400" b="0" i="0" dirty="0">
              <a:solidFill>
                <a:srgbClr val="D1D5DB"/>
              </a:solidFill>
              <a:effectLst/>
              <a:latin typeface="Söhne"/>
            </a:endParaRPr>
          </a:p>
          <a:p>
            <a:pPr marL="8467" marR="54189">
              <a:lnSpc>
                <a:spcPct val="115000"/>
              </a:lnSpc>
              <a:spcBef>
                <a:spcPts val="63"/>
              </a:spcBef>
            </a:pPr>
            <a:endParaRPr sz="2100" dirty="0">
              <a:latin typeface="Verdana" panose="020B0604030504040204"/>
              <a:cs typeface="Verdana" panose="020B060403050404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924C9E-3CF8-835E-3FCE-E2B1417A84B8}"/>
              </a:ext>
            </a:extLst>
          </p:cNvPr>
          <p:cNvPicPr>
            <a:picLocks noChangeAspect="1"/>
          </p:cNvPicPr>
          <p:nvPr/>
        </p:nvPicPr>
        <p:blipFill>
          <a:blip r:embed="rId2"/>
          <a:stretch>
            <a:fillRect/>
          </a:stretch>
        </p:blipFill>
        <p:spPr>
          <a:xfrm>
            <a:off x="540327" y="712220"/>
            <a:ext cx="10950035" cy="6062652"/>
          </a:xfrm>
          <a:prstGeom prst="rect">
            <a:avLst/>
          </a:prstGeom>
        </p:spPr>
      </p:pic>
      <p:sp>
        <p:nvSpPr>
          <p:cNvPr id="4" name="TextBox 3">
            <a:extLst>
              <a:ext uri="{FF2B5EF4-FFF2-40B4-BE49-F238E27FC236}">
                <a16:creationId xmlns:a16="http://schemas.microsoft.com/office/drawing/2014/main" id="{35EEFF1B-AD5B-AD34-18EA-D9B8F4214689}"/>
              </a:ext>
            </a:extLst>
          </p:cNvPr>
          <p:cNvSpPr txBox="1"/>
          <p:nvPr/>
        </p:nvSpPr>
        <p:spPr>
          <a:xfrm>
            <a:off x="1080655" y="96983"/>
            <a:ext cx="8700654" cy="646331"/>
          </a:xfrm>
          <a:prstGeom prst="rect">
            <a:avLst/>
          </a:prstGeom>
          <a:noFill/>
        </p:spPr>
        <p:txBody>
          <a:bodyPr wrap="square" rtlCol="0">
            <a:spAutoFit/>
          </a:bodyPr>
          <a:lstStyle/>
          <a:p>
            <a:r>
              <a:rPr lang="en-US" sz="3600" dirty="0"/>
              <a:t>DASHBOARD VISUALS</a:t>
            </a:r>
            <a:endParaRPr lang="en-IN" sz="3600" dirty="0"/>
          </a:p>
        </p:txBody>
      </p:sp>
    </p:spTree>
    <p:extLst>
      <p:ext uri="{BB962C8B-B14F-4D97-AF65-F5344CB8AC3E}">
        <p14:creationId xmlns:p14="http://schemas.microsoft.com/office/powerpoint/2010/main" val="1671124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02341"/>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4D1253"/>
          </a:solidFill>
        </p:spPr>
        <p:txBody>
          <a:bodyPr wrap="square" lIns="0" tIns="0" rIns="0" bIns="0" rtlCol="0"/>
          <a:lstStyle/>
          <a:p>
            <a:endParaRPr sz="1200" dirty="0"/>
          </a:p>
        </p:txBody>
      </p:sp>
      <p:pic>
        <p:nvPicPr>
          <p:cNvPr id="3" name="object 3"/>
          <p:cNvPicPr/>
          <p:nvPr/>
        </p:nvPicPr>
        <p:blipFill>
          <a:blip r:embed="rId2" cstate="print"/>
          <a:stretch>
            <a:fillRect/>
          </a:stretch>
        </p:blipFill>
        <p:spPr>
          <a:xfrm>
            <a:off x="1413330" y="3690766"/>
            <a:ext cx="2766784" cy="2819969"/>
          </a:xfrm>
          <a:prstGeom prst="rect">
            <a:avLst/>
          </a:prstGeom>
        </p:spPr>
      </p:pic>
      <p:pic>
        <p:nvPicPr>
          <p:cNvPr id="4" name="object 4"/>
          <p:cNvPicPr/>
          <p:nvPr/>
        </p:nvPicPr>
        <p:blipFill>
          <a:blip r:embed="rId3" cstate="print"/>
          <a:stretch>
            <a:fillRect/>
          </a:stretch>
        </p:blipFill>
        <p:spPr>
          <a:xfrm>
            <a:off x="0" y="162207"/>
            <a:ext cx="3425113" cy="3441699"/>
          </a:xfrm>
          <a:prstGeom prst="rect">
            <a:avLst/>
          </a:prstGeom>
        </p:spPr>
      </p:pic>
      <p:pic>
        <p:nvPicPr>
          <p:cNvPr id="5" name="object 5"/>
          <p:cNvPicPr/>
          <p:nvPr/>
        </p:nvPicPr>
        <p:blipFill>
          <a:blip r:embed="rId4" cstate="print"/>
          <a:stretch>
            <a:fillRect/>
          </a:stretch>
        </p:blipFill>
        <p:spPr>
          <a:xfrm>
            <a:off x="7690362" y="2422754"/>
            <a:ext cx="4501638" cy="4435246"/>
          </a:xfrm>
          <a:prstGeom prst="rect">
            <a:avLst/>
          </a:prstGeom>
        </p:spPr>
      </p:pic>
      <p:sp>
        <p:nvSpPr>
          <p:cNvPr id="8" name="Text Box 7"/>
          <p:cNvSpPr txBox="1"/>
          <p:nvPr/>
        </p:nvSpPr>
        <p:spPr>
          <a:xfrm>
            <a:off x="1885466" y="4240667"/>
            <a:ext cx="7639534"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altLang="en-US" sz="3600" dirty="0"/>
              <a:t>DATASET LINK:</a:t>
            </a:r>
            <a:endParaRPr lang="en-IN" altLang="en-US" sz="3600" dirty="0"/>
          </a:p>
        </p:txBody>
      </p:sp>
      <p:sp>
        <p:nvSpPr>
          <p:cNvPr id="6" name="TextBox 5">
            <a:extLst>
              <a:ext uri="{FF2B5EF4-FFF2-40B4-BE49-F238E27FC236}">
                <a16:creationId xmlns:a16="http://schemas.microsoft.com/office/drawing/2014/main" id="{A376F285-0217-8404-9CCE-DF1507ED5C2F}"/>
              </a:ext>
            </a:extLst>
          </p:cNvPr>
          <p:cNvSpPr txBox="1"/>
          <p:nvPr/>
        </p:nvSpPr>
        <p:spPr>
          <a:xfrm>
            <a:off x="1381792" y="404470"/>
            <a:ext cx="7837714" cy="2862322"/>
          </a:xfrm>
          <a:prstGeom prst="rect">
            <a:avLst/>
          </a:prstGeom>
          <a:noFill/>
        </p:spPr>
        <p:txBody>
          <a:bodyPr wrap="square" rtlCol="0">
            <a:spAutoFit/>
          </a:bodyPr>
          <a:lstStyle/>
          <a:p>
            <a:r>
              <a:rPr lang="en-US" sz="3600" dirty="0"/>
              <a:t>CONCLUSION:</a:t>
            </a:r>
            <a:br>
              <a:rPr lang="en-US" sz="3600" dirty="0"/>
            </a:br>
            <a:r>
              <a:rPr lang="en-US" sz="2400" b="0" i="0" dirty="0">
                <a:solidFill>
                  <a:srgbClr val="D1D5DB"/>
                </a:solidFill>
                <a:effectLst/>
                <a:latin typeface="Söhne"/>
              </a:rPr>
              <a:t>In conclusion, sales data analytics is a powerful tool that empowers organizations to make informed decisions, optimize processes, and drive revenue growth. By collecting, cleaning, and analyzing sales data through various approaches, businesses can gain valuable insights into their sales performance, customer behavior, and market trends</a:t>
            </a:r>
            <a:endParaRPr lang="en-IN" sz="2400" dirty="0"/>
          </a:p>
        </p:txBody>
      </p:sp>
      <p:sp>
        <p:nvSpPr>
          <p:cNvPr id="9" name="TextBox 8">
            <a:extLst>
              <a:ext uri="{FF2B5EF4-FFF2-40B4-BE49-F238E27FC236}">
                <a16:creationId xmlns:a16="http://schemas.microsoft.com/office/drawing/2014/main" id="{F16B657E-6DF1-0790-50EC-F94690FA58CE}"/>
              </a:ext>
            </a:extLst>
          </p:cNvPr>
          <p:cNvSpPr txBox="1"/>
          <p:nvPr/>
        </p:nvSpPr>
        <p:spPr>
          <a:xfrm>
            <a:off x="4501640" y="5512535"/>
            <a:ext cx="5467723" cy="769441"/>
          </a:xfrm>
          <a:prstGeom prst="rect">
            <a:avLst/>
          </a:prstGeom>
          <a:noFill/>
        </p:spPr>
        <p:txBody>
          <a:bodyPr wrap="square" rtlCol="0">
            <a:spAutoFit/>
          </a:bodyPr>
          <a:lstStyle/>
          <a:p>
            <a:r>
              <a:rPr lang="en-US" sz="4400" dirty="0">
                <a:highlight>
                  <a:srgbClr val="FFFF00"/>
                </a:highlight>
              </a:rPr>
              <a:t>THANK YOU</a:t>
            </a:r>
            <a:endParaRPr lang="en-IN" sz="4400" dirty="0">
              <a:highlight>
                <a:srgbClr val="FFFF00"/>
              </a:high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433</Words>
  <Application>Microsoft Office PowerPoint</Application>
  <PresentationFormat>Widescreen</PresentationFormat>
  <Paragraphs>28</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Söhne</vt:lpstr>
      <vt:lpstr>Verdana</vt:lpstr>
      <vt:lpstr>Office Theme</vt:lpstr>
      <vt:lpstr>PowerPoint Presentation</vt:lpstr>
      <vt:lpstr>PROBLEM STATEMENT</vt:lpstr>
      <vt:lpstr>Main objective of the project</vt:lpstr>
      <vt:lpstr>Approach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4119 sai vikram Karthikeyan</dc:creator>
  <cp:lastModifiedBy>4119 sai vikram Karthikeyan</cp:lastModifiedBy>
  <cp:revision>1</cp:revision>
  <dcterms:created xsi:type="dcterms:W3CDTF">2023-09-09T02:57:34Z</dcterms:created>
  <dcterms:modified xsi:type="dcterms:W3CDTF">2023-09-09T03:45:18Z</dcterms:modified>
</cp:coreProperties>
</file>